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3"/>
  </p:notesMasterIdLst>
  <p:sldIdLst>
    <p:sldId id="257" r:id="rId2"/>
  </p:sldIdLst>
  <p:sldSz cx="9144000" cy="5715000" type="screen16x1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3399FF"/>
    <a:srgbClr val="BA8CDC"/>
    <a:srgbClr val="FFCC00"/>
    <a:srgbClr val="FF99CC"/>
    <a:srgbClr val="E7FEFF"/>
    <a:srgbClr val="FFCC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AF43CB-3DA6-41C3-AFE4-67429A8C20B1}" v="5" dt="2025-02-05T07:53:15.6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22C7C-7B6B-46DF-88A7-E320E75B6D1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233488"/>
            <a:ext cx="5326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F6C78-EBE9-4EA9-8E8D-4788D44F1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561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音符の画像は</a:t>
            </a:r>
            <a:r>
              <a:rPr kumimoji="1" lang="en-US" altLang="ja-JP"/>
              <a:t>Office</a:t>
            </a:r>
            <a:r>
              <a:rPr kumimoji="1" lang="ja-JP" altLang="en-US"/>
              <a:t>アイコン使用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2F6C78-EBE9-4EA9-8E8D-4788D44F1D1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231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93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71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38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65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627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926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98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8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782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82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4B2C7-ED36-4BFC-9591-D6FD32D9623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8CD2A-AA37-48E7-B126-389ADE300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957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2C8664F-4D5F-D4A3-A493-26CF5891D15B}"/>
              </a:ext>
            </a:extLst>
          </p:cNvPr>
          <p:cNvGrpSpPr/>
          <p:nvPr/>
        </p:nvGrpSpPr>
        <p:grpSpPr>
          <a:xfrm>
            <a:off x="267163" y="155077"/>
            <a:ext cx="3240000" cy="4072935"/>
            <a:chOff x="11269" y="642937"/>
            <a:chExt cx="3927914" cy="4063008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A7192DEE-BEF9-2203-FAB6-07F266F3C6C0}"/>
                </a:ext>
              </a:extLst>
            </p:cNvPr>
            <p:cNvSpPr/>
            <p:nvPr/>
          </p:nvSpPr>
          <p:spPr>
            <a:xfrm>
              <a:off x="11269" y="642937"/>
              <a:ext cx="3927914" cy="4063008"/>
            </a:xfrm>
            <a:prstGeom prst="rect">
              <a:avLst/>
            </a:prstGeom>
            <a:solidFill>
              <a:srgbClr val="3399FF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19">
                  <a:solidFill>
                    <a:schemeClr val="bg1">
                      <a:lumMod val="75000"/>
                    </a:schemeClr>
                  </a:solidFill>
                </a:rPr>
                <a:t>写真を貼りましょう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35E9FF0-A44B-8FEA-1583-337FC76B6688}"/>
                </a:ext>
              </a:extLst>
            </p:cNvPr>
            <p:cNvSpPr/>
            <p:nvPr/>
          </p:nvSpPr>
          <p:spPr>
            <a:xfrm>
              <a:off x="97802" y="724883"/>
              <a:ext cx="3735015" cy="3898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19">
                  <a:solidFill>
                    <a:schemeClr val="bg1">
                      <a:lumMod val="75000"/>
                    </a:schemeClr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写真を貼りましょう</a:t>
              </a:r>
            </a:p>
          </p:txBody>
        </p:sp>
      </p:grp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7C41FB1-E5F3-7EE7-3777-A96A4E41B78A}"/>
              </a:ext>
            </a:extLst>
          </p:cNvPr>
          <p:cNvSpPr/>
          <p:nvPr/>
        </p:nvSpPr>
        <p:spPr>
          <a:xfrm>
            <a:off x="3861611" y="164599"/>
            <a:ext cx="1544872" cy="1006078"/>
          </a:xfrm>
          <a:prstGeom prst="rect">
            <a:avLst/>
          </a:prstGeom>
          <a:solidFill>
            <a:schemeClr val="bg1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好きな食べ物</a:t>
            </a:r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ja-JP" altLang="en-US" sz="1219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564FBE2-2AE0-DCDD-7DA8-641EABBBCBA6}"/>
              </a:ext>
            </a:extLst>
          </p:cNvPr>
          <p:cNvSpPr/>
          <p:nvPr/>
        </p:nvSpPr>
        <p:spPr>
          <a:xfrm>
            <a:off x="3861611" y="2794801"/>
            <a:ext cx="5004000" cy="2800181"/>
          </a:xfrm>
          <a:prstGeom prst="rect">
            <a:avLst/>
          </a:prstGeom>
          <a:solidFill>
            <a:schemeClr val="bg1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★勉強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★運動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★生活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5451954-714A-7A7A-F137-802459BB5796}"/>
              </a:ext>
            </a:extLst>
          </p:cNvPr>
          <p:cNvSpPr/>
          <p:nvPr/>
        </p:nvSpPr>
        <p:spPr>
          <a:xfrm>
            <a:off x="3861611" y="2487135"/>
            <a:ext cx="5004000" cy="396345"/>
          </a:xfrm>
          <a:prstGeom prst="rect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25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○年生の目標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812FAC9-CE3E-02CC-6644-F3FB02A812F8}"/>
              </a:ext>
            </a:extLst>
          </p:cNvPr>
          <p:cNvGrpSpPr/>
          <p:nvPr/>
        </p:nvGrpSpPr>
        <p:grpSpPr>
          <a:xfrm>
            <a:off x="276399" y="4604099"/>
            <a:ext cx="3240000" cy="990883"/>
            <a:chOff x="11269" y="4779799"/>
            <a:chExt cx="3927914" cy="141978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23104965-ED17-3ADB-EA7A-5856A0CDCBAA}"/>
                </a:ext>
              </a:extLst>
            </p:cNvPr>
            <p:cNvSpPr/>
            <p:nvPr/>
          </p:nvSpPr>
          <p:spPr>
            <a:xfrm>
              <a:off x="11269" y="5170290"/>
              <a:ext cx="3927914" cy="102929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3399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2437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F085E7F0-EFAE-73E5-5D99-4E9267897F92}"/>
                </a:ext>
              </a:extLst>
            </p:cNvPr>
            <p:cNvSpPr/>
            <p:nvPr/>
          </p:nvSpPr>
          <p:spPr>
            <a:xfrm>
              <a:off x="11269" y="4779799"/>
              <a:ext cx="3927914" cy="382399"/>
            </a:xfrm>
            <a:prstGeom prst="rect">
              <a:avLst/>
            </a:prstGeom>
            <a:solidFill>
              <a:srgbClr val="3399FF"/>
            </a:solidFill>
            <a:ln>
              <a:solidFill>
                <a:srgbClr val="3399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25" b="1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名前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AC59BC0-7E9A-B9C5-C180-93287F82A189}"/>
              </a:ext>
            </a:extLst>
          </p:cNvPr>
          <p:cNvSpPr/>
          <p:nvPr/>
        </p:nvSpPr>
        <p:spPr>
          <a:xfrm>
            <a:off x="5592171" y="164600"/>
            <a:ext cx="1544872" cy="1006078"/>
          </a:xfrm>
          <a:prstGeom prst="rect">
            <a:avLst/>
          </a:prstGeom>
          <a:solidFill>
            <a:schemeClr val="bg1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好きな○○</a:t>
            </a:r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ja-JP" altLang="en-US" sz="1219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C46D5ED-DDAE-D22C-C0EA-9261583EB45A}"/>
              </a:ext>
            </a:extLst>
          </p:cNvPr>
          <p:cNvSpPr/>
          <p:nvPr/>
        </p:nvSpPr>
        <p:spPr>
          <a:xfrm>
            <a:off x="7322732" y="164599"/>
            <a:ext cx="1544872" cy="1006078"/>
          </a:xfrm>
          <a:prstGeom prst="rect">
            <a:avLst/>
          </a:prstGeom>
          <a:solidFill>
            <a:schemeClr val="bg1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好きな○○</a:t>
            </a:r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ja-JP" altLang="en-US" sz="1219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5BEA270-28F6-9C07-2C66-1C305DAB86EC}"/>
              </a:ext>
            </a:extLst>
          </p:cNvPr>
          <p:cNvSpPr/>
          <p:nvPr/>
        </p:nvSpPr>
        <p:spPr>
          <a:xfrm>
            <a:off x="3861611" y="1311793"/>
            <a:ext cx="1544872" cy="1006078"/>
          </a:xfrm>
          <a:prstGeom prst="rect">
            <a:avLst/>
          </a:prstGeom>
          <a:solidFill>
            <a:schemeClr val="bg1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好きな○○</a:t>
            </a:r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ja-JP" altLang="en-US" sz="1219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CA899A0-E152-DFC2-E366-AEADB1B9F47F}"/>
              </a:ext>
            </a:extLst>
          </p:cNvPr>
          <p:cNvSpPr/>
          <p:nvPr/>
        </p:nvSpPr>
        <p:spPr>
          <a:xfrm>
            <a:off x="5592171" y="1311794"/>
            <a:ext cx="1544872" cy="1006078"/>
          </a:xfrm>
          <a:prstGeom prst="rect">
            <a:avLst/>
          </a:prstGeom>
          <a:solidFill>
            <a:schemeClr val="bg1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好きな○○</a:t>
            </a:r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ja-JP" altLang="en-US" sz="1219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BE3BE7-8A18-B012-2F68-7CD1801B182E}"/>
              </a:ext>
            </a:extLst>
          </p:cNvPr>
          <p:cNvSpPr/>
          <p:nvPr/>
        </p:nvSpPr>
        <p:spPr>
          <a:xfrm>
            <a:off x="7322732" y="1311793"/>
            <a:ext cx="1544872" cy="1006078"/>
          </a:xfrm>
          <a:prstGeom prst="rect">
            <a:avLst/>
          </a:prstGeom>
          <a:solidFill>
            <a:schemeClr val="bg1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好きな○○</a:t>
            </a:r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1219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ja-JP" altLang="en-US" sz="1219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8" name="グラフィックス 7" descr="音符 単色塗りつぶし">
            <a:extLst>
              <a:ext uri="{FF2B5EF4-FFF2-40B4-BE49-F238E27FC236}">
                <a16:creationId xmlns:a16="http://schemas.microsoft.com/office/drawing/2014/main" id="{BB785475-44B6-C34D-1C64-78EFD419C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3425" y="4237736"/>
            <a:ext cx="334315" cy="334315"/>
          </a:xfrm>
          <a:prstGeom prst="rect">
            <a:avLst/>
          </a:prstGeom>
        </p:spPr>
      </p:pic>
      <p:pic>
        <p:nvPicPr>
          <p:cNvPr id="9" name="グラフィックス 8" descr="音符 単色塗りつぶし">
            <a:extLst>
              <a:ext uri="{FF2B5EF4-FFF2-40B4-BE49-F238E27FC236}">
                <a16:creationId xmlns:a16="http://schemas.microsoft.com/office/drawing/2014/main" id="{90221F2F-0047-B1C3-0363-BD2AE9A198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6181" y="4237736"/>
            <a:ext cx="334315" cy="334315"/>
          </a:xfrm>
          <a:prstGeom prst="rect">
            <a:avLst/>
          </a:prstGeom>
        </p:spPr>
      </p:pic>
      <p:pic>
        <p:nvPicPr>
          <p:cNvPr id="10" name="グラフィックス 9" descr="音符 単色塗りつぶし">
            <a:extLst>
              <a:ext uri="{FF2B5EF4-FFF2-40B4-BE49-F238E27FC236}">
                <a16:creationId xmlns:a16="http://schemas.microsoft.com/office/drawing/2014/main" id="{B8357922-CB54-C88C-26A4-FB57D9F40E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4507" y="4247763"/>
            <a:ext cx="334315" cy="334315"/>
          </a:xfrm>
          <a:prstGeom prst="rect">
            <a:avLst/>
          </a:prstGeom>
        </p:spPr>
      </p:pic>
      <p:pic>
        <p:nvPicPr>
          <p:cNvPr id="11" name="グラフィックス 10" descr="音符 単色塗りつぶし">
            <a:extLst>
              <a:ext uri="{FF2B5EF4-FFF2-40B4-BE49-F238E27FC236}">
                <a16:creationId xmlns:a16="http://schemas.microsoft.com/office/drawing/2014/main" id="{7904A6C6-F956-1010-7D38-16B17FABC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497263" y="4242115"/>
            <a:ext cx="334315" cy="334315"/>
          </a:xfrm>
          <a:prstGeom prst="rect">
            <a:avLst/>
          </a:prstGeom>
        </p:spPr>
      </p:pic>
      <p:pic>
        <p:nvPicPr>
          <p:cNvPr id="12" name="グラフィックス 11" descr="音符 単色塗りつぶし">
            <a:extLst>
              <a:ext uri="{FF2B5EF4-FFF2-40B4-BE49-F238E27FC236}">
                <a16:creationId xmlns:a16="http://schemas.microsoft.com/office/drawing/2014/main" id="{2D96D6B8-F47C-25EC-13FB-CA69F2772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85460" y="4248980"/>
            <a:ext cx="334315" cy="334315"/>
          </a:xfrm>
          <a:prstGeom prst="rect">
            <a:avLst/>
          </a:prstGeom>
        </p:spPr>
      </p:pic>
      <p:pic>
        <p:nvPicPr>
          <p:cNvPr id="13" name="グラフィックス 12" descr="音符 単色塗りつぶし">
            <a:extLst>
              <a:ext uri="{FF2B5EF4-FFF2-40B4-BE49-F238E27FC236}">
                <a16:creationId xmlns:a16="http://schemas.microsoft.com/office/drawing/2014/main" id="{1886954E-70DF-2F46-C1F2-79CF1DDFCF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78216" y="4245445"/>
            <a:ext cx="334315" cy="334315"/>
          </a:xfrm>
          <a:prstGeom prst="rect">
            <a:avLst/>
          </a:prstGeom>
        </p:spPr>
      </p:pic>
      <p:pic>
        <p:nvPicPr>
          <p:cNvPr id="14" name="グラフィックス 13" descr="音符 単色塗りつぶし">
            <a:extLst>
              <a:ext uri="{FF2B5EF4-FFF2-40B4-BE49-F238E27FC236}">
                <a16:creationId xmlns:a16="http://schemas.microsoft.com/office/drawing/2014/main" id="{08F8FE50-4F0B-B455-8F49-4F5E98C1A9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57612" y="4245310"/>
            <a:ext cx="334315" cy="334315"/>
          </a:xfrm>
          <a:prstGeom prst="rect">
            <a:avLst/>
          </a:prstGeom>
        </p:spPr>
      </p:pic>
      <p:pic>
        <p:nvPicPr>
          <p:cNvPr id="15" name="グラフィックス 14" descr="音符 単色塗りつぶし">
            <a:extLst>
              <a:ext uri="{FF2B5EF4-FFF2-40B4-BE49-F238E27FC236}">
                <a16:creationId xmlns:a16="http://schemas.microsoft.com/office/drawing/2014/main" id="{D32F0FAA-EF24-D182-1E3D-828654F1BDD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77702" y="4250602"/>
            <a:ext cx="334315" cy="33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24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A5D1488-CC28-4F9D-BFF1-3CEF268141B7}"/>
</file>

<file path=customXml/itemProps2.xml><?xml version="1.0" encoding="utf-8"?>
<ds:datastoreItem xmlns:ds="http://schemas.openxmlformats.org/officeDocument/2006/customXml" ds:itemID="{5E3B4F8A-08C3-42B4-A22C-127E215B6B5B}"/>
</file>

<file path=customXml/itemProps3.xml><?xml version="1.0" encoding="utf-8"?>
<ds:datastoreItem xmlns:ds="http://schemas.openxmlformats.org/officeDocument/2006/customXml" ds:itemID="{BE5E0C97-3BEE-4542-9D2D-7987CD048B01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47</Words>
  <Application>Microsoft Office PowerPoint</Application>
  <PresentationFormat>画面に合わせる (16:10)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2025-02-05T07:53:15Z</dcterms:created>
  <dcterms:modified xsi:type="dcterms:W3CDTF">2025-02-05T07:53:25Z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